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3" r:id="rId2"/>
    <p:sldId id="257" r:id="rId3"/>
    <p:sldId id="258" r:id="rId4"/>
    <p:sldId id="259" r:id="rId5"/>
    <p:sldId id="271" r:id="rId6"/>
    <p:sldId id="260" r:id="rId7"/>
    <p:sldId id="300" r:id="rId8"/>
    <p:sldId id="280" r:id="rId9"/>
    <p:sldId id="282" r:id="rId10"/>
    <p:sldId id="276" r:id="rId11"/>
    <p:sldId id="286" r:id="rId12"/>
    <p:sldId id="306" r:id="rId13"/>
    <p:sldId id="285" r:id="rId14"/>
    <p:sldId id="307" r:id="rId15"/>
    <p:sldId id="284" r:id="rId16"/>
    <p:sldId id="288" r:id="rId17"/>
    <p:sldId id="289" r:id="rId18"/>
    <p:sldId id="302" r:id="rId19"/>
    <p:sldId id="291" r:id="rId20"/>
    <p:sldId id="311" r:id="rId21"/>
    <p:sldId id="293" r:id="rId22"/>
    <p:sldId id="299" r:id="rId23"/>
    <p:sldId id="294" r:id="rId24"/>
    <p:sldId id="295" r:id="rId25"/>
    <p:sldId id="265" r:id="rId26"/>
    <p:sldId id="30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505B8-0F81-431D-B27E-F7521CFE7A3C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42C5E-BEBF-48D2-9F92-E689E7B7E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3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2C5E-BEBF-48D2-9F92-E689E7B7EC7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2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1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19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9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0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9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8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0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9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1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45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6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97015-864D-46A6-B6E1-115120D574E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CD392-9F45-49D4-A566-86238E411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4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57200" y="404664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Курагинский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детский сад № 9 "Алёнушка" комбинированного вида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65730" y="1412776"/>
            <a:ext cx="8229600" cy="214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«Предметно – пространственная  речевая среда  в подготовительной «Б» группе</a:t>
            </a:r>
          </a:p>
          <a:p>
            <a:pPr algn="ctr">
              <a:buFont typeface="Arial" charset="0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			«Подснежники»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52120" y="4941888"/>
            <a:ext cx="2500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Шлюндт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Г.А.</a:t>
            </a:r>
          </a:p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Васина О.И.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deti1.ru/wp-content/uploads/2017/02/96000_html_m7c9a73d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6" y="3110110"/>
            <a:ext cx="3691264" cy="32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7" y="-227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речевом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центре находятся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пособия и дидактические игры для обучения </a:t>
            </a:r>
            <a:r>
              <a:rPr lang="ru-RU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грамоте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домики с твердыми и мягкими звуками; индивидуальные пособия для звукобуквенного анализа; игры «Делим слова на слоги»; «Найди себе пару»; «Чтение по слогам», «Я учу буквы»; «Найди место звука в слове»; «Прочитай по первым звукам», «Разложи картинки»; «Один – много», «Многозначные слова», «Антонимы», «Придумай слова со звуком»;, «Четвёртый — лишний», «Цвет и форма», «Говори правильно»</a:t>
            </a:r>
          </a:p>
        </p:txBody>
      </p:sp>
      <p:pic>
        <p:nvPicPr>
          <p:cNvPr id="1027" name="Picture 3" descr="C:\Users\Лёха\Desktop\заголовки игровых центров\1426695944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05953"/>
            <a:ext cx="2915816" cy="217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Лёха\Desktop\заголовки игровых центров\ima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4406"/>
          <a:stretch/>
        </p:blipFill>
        <p:spPr bwMode="auto">
          <a:xfrm>
            <a:off x="6203092" y="1938308"/>
            <a:ext cx="2681416" cy="206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 descr="C:\Users\Лёха\Desktop\фото развивающая среда\IMG_3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r="3869"/>
          <a:stretch/>
        </p:blipFill>
        <p:spPr bwMode="auto">
          <a:xfrm>
            <a:off x="107504" y="1988840"/>
            <a:ext cx="2484684" cy="2136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Лёха\Desktop\заголовки игровых центров\img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9514"/>
            <a:ext cx="2764284" cy="2064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Рисунок 12" descr="C:\Users\User\Desktop\106___11\SDC1929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09" y="4581128"/>
            <a:ext cx="2592288" cy="197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Лёха\Desktop\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82" y="2013046"/>
            <a:ext cx="1944216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6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24460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книги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размещена детская литература : русские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народные сказки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сказки народов мира, литературные сказки русских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зарубежных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авторов, произведения русских классиков 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современных писателей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по лексической теме, о природе,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детские энциклопедии разного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формата 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оформления. Работа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этом уголке способствует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развитию всех сторон речевой системы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это обогащение словарного запаса, умение правильно строить высказывание, пересказывать текст, составлять описательные и творческие рассказы.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Идёт работа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 интонационной выразительностью речи. Отрабатывается как диалогическая форма речи, так и монологическая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Материалы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регулярно меняются 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Лёха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7" y="2996952"/>
            <a:ext cx="2592288" cy="3723213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9621" y="6245983"/>
            <a:ext cx="20131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Оформление уголка</a:t>
            </a:r>
          </a:p>
          <a:p>
            <a:pPr algn="ctr"/>
            <a:r>
              <a:rPr lang="ru-RU" sz="1200" b="1" dirty="0"/>
              <a:t>к</a:t>
            </a:r>
            <a:r>
              <a:rPr lang="ru-RU" sz="1200" b="1" dirty="0" smtClean="0"/>
              <a:t> лексической теме «Хлеб»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24460"/>
            <a:ext cx="25957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C:\Users\User\Desktop\106___11\IMG_33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4762" y="3582519"/>
            <a:ext cx="3701183" cy="264160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pic>
        <p:nvPicPr>
          <p:cNvPr id="10" name="Рисунок 9" descr="C:\Users\User\Desktop\106___11\IMG_33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0852" y="3709544"/>
            <a:ext cx="3302295" cy="2232248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14989" y="6292246"/>
            <a:ext cx="24207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Оформление уголка</a:t>
            </a:r>
          </a:p>
          <a:p>
            <a:pPr algn="ctr"/>
            <a:r>
              <a:rPr lang="ru-RU" sz="1200" b="1" dirty="0"/>
              <a:t>к</a:t>
            </a:r>
            <a:r>
              <a:rPr lang="ru-RU" sz="1200" b="1" dirty="0" smtClean="0"/>
              <a:t> лексической теме «Моя семья»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65142" y="6311378"/>
            <a:ext cx="14580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 «Ах, эти русские</a:t>
            </a:r>
          </a:p>
          <a:p>
            <a:pPr algn="ctr"/>
            <a:r>
              <a:rPr lang="ru-RU" sz="1200" b="1" dirty="0" smtClean="0"/>
              <a:t> народные сказки»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6522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4558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центре представлены различные виды театра: настольный,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плоскостной, пальчиковый, театр на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теневой театр, театр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-ба-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Атрибуты для театрализованных постановок: маски,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шапочки, костюмы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сказочных персонажей и игровой реквизит.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способствует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обогащению словарного запаса детей,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развивается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память и связная речь.</a:t>
            </a:r>
          </a:p>
        </p:txBody>
      </p:sp>
      <p:pic>
        <p:nvPicPr>
          <p:cNvPr id="6" name="Рисунок 5" descr="C:\Users\Лёха\Desktop\Г.А\IMG_32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4558"/>
            <a:ext cx="3672408" cy="2408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76" name="Picture 4" descr="C:\Users\Лёха\Desktop\206___10\IMG_4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19" y="2321234"/>
            <a:ext cx="3381738" cy="25363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ocuments\баба\фото 2016-17уч.год дет.сад\img_06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80" y="4177986"/>
            <a:ext cx="3131840" cy="23488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ocuments\баба\фото 2016-17уч.год дет.сад\фото дет сад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7" y="4199032"/>
            <a:ext cx="2686299" cy="23488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746" y="84558"/>
            <a:ext cx="26799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театра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Лёха\Desktop\DSCF106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23932"/>
          <a:stretch/>
        </p:blipFill>
        <p:spPr bwMode="auto">
          <a:xfrm>
            <a:off x="6372200" y="4199032"/>
            <a:ext cx="2520280" cy="23488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3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" y="-441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10941"/>
            <a:ext cx="9007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центре содержится материал по ознакомлению с родным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посёлком,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страной, государственной символикой.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Визуальные дидактические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материалы: плакаты, флаги, буклеты, образцы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народного творчества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фотографии значимых и памятных мест родного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посёлка, края;  настольно-печатные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макеты  достопримечательностей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города.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Лёха\Desktop\Г.А\IMG_32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3308"/>
            <a:ext cx="2157932" cy="1561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7" name="Picture 5" descr="C:\Users\Лёха\Desktop\Г.А\IMG_3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91" y="4791393"/>
            <a:ext cx="2157932" cy="161844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:\для веры ник\дидактическая игра  путешествие по москве\SDC14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7381"/>
            <a:ext cx="2192016" cy="164401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ёха\Desktop\Г.А\IMG_3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275680" cy="17067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баба\фото 2016-17уч.год дет.сад\img_15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47" y="5474131"/>
            <a:ext cx="1373268" cy="102995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баба\фото 2016-17уч.год дет.сад\196___11\IMG_32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81159"/>
            <a:ext cx="2169435" cy="16270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7845" y="18554"/>
            <a:ext cx="6915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User\Desktop\106___11\IMG_331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35" y="3714667"/>
            <a:ext cx="2515235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User\Desktop\106___11\IMG_410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9333" y="2481770"/>
            <a:ext cx="2833946" cy="2164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522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5254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центра направлена на ознакомление детей с историей родного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посёлка,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государственными символами страны, с русскими народными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промыслами. Благодаря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материалам, представленным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детей развивается интерес и уважение к семье, труду людей, трудовым и гражданским подвигам известных людей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посёлка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страны.</a:t>
            </a:r>
          </a:p>
        </p:txBody>
      </p:sp>
      <p:pic>
        <p:nvPicPr>
          <p:cNvPr id="2050" name="Picture 2" descr="F:\фото дид. игры патриот.и экология\SDC14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580"/>
            <a:ext cx="2655065" cy="1991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F:\фото дид. игры патриот.и экология\SDC14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06053"/>
            <a:ext cx="2639380" cy="197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3" descr="F:\фото дид. игры патриот.и экология\SDC14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93" y="1730622"/>
            <a:ext cx="2627784" cy="19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 descr="F:\фото дид. игры патриот.и экология\SDC143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25766"/>
            <a:ext cx="2639380" cy="197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Рисунок 11" descr="C:\Users\User\Desktop\106___11\IMG_33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62" y="3485518"/>
            <a:ext cx="2419350" cy="181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User\Desktop\106___11\IMG_33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3175" y="4301906"/>
            <a:ext cx="284607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106___11\SDC1929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52" y="1869800"/>
            <a:ext cx="2466020" cy="1538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User\Desktop\106___11\IMG_330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8230" y="3090631"/>
            <a:ext cx="1895475" cy="1420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9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Изображение 2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203105"/>
            <a:ext cx="3168650" cy="23717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7768" y="832260"/>
            <a:ext cx="4806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Раскладное полотно с изображением дорог 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Мелкий транспорт;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Макеты домов, деревьев, набор дорожных знаков, светофор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Небольшие игрушки (фигурки людей)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Дидактические игры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Разрезные картинки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Иллюстрированный материал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«Экстренные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ситуации»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«Если ты остался один дома»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Правила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пожарной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безопасности»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«Поведение при пожаре»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т.д.</a:t>
            </a:r>
          </a:p>
        </p:txBody>
      </p:sp>
      <p:pic>
        <p:nvPicPr>
          <p:cNvPr id="8" name="Рисунок 7" descr="C:\Users\Лёха\Desktop\Г.А\IMG_32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207129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Лёха\Desktop\Г.А\IMG_32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4292526"/>
            <a:ext cx="2664296" cy="192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Лёха\Desktop\Г.А\IMG_32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10" y="5239559"/>
            <a:ext cx="2033718" cy="152528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5348" y="203105"/>
            <a:ext cx="3900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безопасности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5628" y="58661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Пособия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развивают у детей воображение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связную речь,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речевое творчество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обогащают словарный запас.</a:t>
            </a:r>
          </a:p>
        </p:txBody>
      </p:sp>
      <p:pic>
        <p:nvPicPr>
          <p:cNvPr id="4098" name="Picture 2" descr="C:\Users\Лёха\Desktop\IMG_27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28" y="3861048"/>
            <a:ext cx="2673453" cy="20050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3922"/>
            <a:ext cx="64087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подобраны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разнообразные материалы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пособия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формирования элементарных математических представлений: 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форме, цвете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размере, количестве, части и целом, пространстве и времени;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настольно-печатные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логико-математические; развивающие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элементов элементарных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математических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представлений  возможно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разных сторон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словаря, грамматического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речи, связной речи,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том числе объяснительной.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Лёха\Desktop\Г.А\IMG_32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623"/>
            <a:ext cx="1864221" cy="2956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9" name="Рисунок 8" descr="C:\Users\Лёха\Desktop\Г.А\IMG_32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2192563" cy="1584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" name="Рисунок 9" descr="C:\Users\Лёха\Desktop\Г.А\IMG_32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10" y="3411940"/>
            <a:ext cx="2216620" cy="1563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Рисунок 11" descr="C:\Users\Лёха\AppData\Local\Microsoft\Windows\Temporary Internet Files\Content.Word\IMG_32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56550"/>
            <a:ext cx="2325808" cy="1863326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pic>
        <p:nvPicPr>
          <p:cNvPr id="11" name="Рисунок 10" descr="D:\Documents\баба\ига калейдоскоп цифр\IMG_235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87" y="5157192"/>
            <a:ext cx="1934927" cy="1468554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pic>
        <p:nvPicPr>
          <p:cNvPr id="1026" name="Picture 2" descr="C:\Users\Лёха\Desktop\Г.А\IMG_32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"/>
          <a:stretch/>
        </p:blipFill>
        <p:spPr bwMode="auto">
          <a:xfrm>
            <a:off x="133938" y="3928778"/>
            <a:ext cx="2494424" cy="1962691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ёха\Desktop\Г.А\IMG_32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2"/>
          <a:stretch/>
        </p:blipFill>
        <p:spPr bwMode="auto">
          <a:xfrm>
            <a:off x="1835696" y="4910953"/>
            <a:ext cx="2421805" cy="19168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741" y="67981"/>
            <a:ext cx="66302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анимательной математики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User\Desktop\106___11\IMG_410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67" y="5436845"/>
            <a:ext cx="1819275" cy="136461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74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607216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подобраны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разные виды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комнатных растений,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уходу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растениями: фартуки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палочки для рыхления,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лопатки, пульверизатор, лейки и др.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Лёха\Desktop\SDC18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0" y="1844824"/>
            <a:ext cx="2923051" cy="21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ёха\Desktop\SDC19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4908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ёха\Desktop\207___11\IMG_4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03" y="1700808"/>
            <a:ext cx="2823457" cy="2117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Лёха\Desktop\Г.А\IMG_3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8" y="4387049"/>
            <a:ext cx="2882073" cy="2161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12433" y="14070"/>
            <a:ext cx="77118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экологии и </a:t>
            </a:r>
            <a:r>
              <a:rPr lang="ru-RU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эксперементирования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106___11\IMG_33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1937" y="1148122"/>
            <a:ext cx="3717236" cy="25727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/>
        </p:spPr>
      </p:pic>
      <p:pic>
        <p:nvPicPr>
          <p:cNvPr id="13" name="Рисунок 12" descr="C:\Users\User\Desktop\106___11\IMG_33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97" y="4485496"/>
            <a:ext cx="2752725" cy="206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0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3" y="276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204864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 экологической направленности, серии картин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типа «Времена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года», «Животный и растительный мир», коллекции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природного материала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муляжей овощей и фруктов,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насекомых.  Важным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составляющим уголка природы является календарь природы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наблюдений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погодой.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SDC144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5107" y="4797151"/>
            <a:ext cx="2404845" cy="18036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C:\Users\User\Desktop\106___11\IMG_33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56664"/>
            <a:ext cx="2232248" cy="1660964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pic>
        <p:nvPicPr>
          <p:cNvPr id="13" name="Рисунок 12" descr="C:\Users\Лёха\Desktop\SDC102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33" y="4797149"/>
            <a:ext cx="2751919" cy="1766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7" name="Picture 3" descr="C:\Users\Лёха\Desktop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78" y="178474"/>
            <a:ext cx="2633472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ёха\Desktop\Рисунок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47" y="178474"/>
            <a:ext cx="2646363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ёха\Desktop\Рисунок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0" y="184030"/>
            <a:ext cx="262731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Лёха\Desktop\Рисунок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5137"/>
            <a:ext cx="227330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213" y="83671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созданы условия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развития творческой деятельности детей, фантазии, формирования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игровых навыков и умений, дружеского взаимоотношения между детьми.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омогаем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детям в овладении выразительными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средствами реализации роли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(интонация, мимика, жесты)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Способствуем формированию умения творчески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развивать сюжеты игры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Воспитываем дружбу, умение жить и работать в коллективе. Учим строить игру по предварительному коллективно составленному плану-сюжету.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 descr="D:\Documents\баба\фото 2016-17уч.год дет.сад\фото дети\Мы играем\IMG_3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56" y="786236"/>
            <a:ext cx="3406724" cy="255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661" y="241293"/>
            <a:ext cx="55451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сюжетно-ролевых игр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Лёха\Desktop\IMG_27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51" y="3533593"/>
            <a:ext cx="3096344" cy="33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Лёха\Desktop\речевая среда2\207___11\IMG_4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54526"/>
            <a:ext cx="2595617" cy="19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2845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«Правильно организованная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предметно-пространственная речевая среда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логопедической группе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создаёт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успешного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устранения речевого дефекта, преодоления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отставания в речевом развитии и позволяет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ребёнку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проявлять свои способности не только на занятиях, но и в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свободной деятельности, стимулирует развитие творческих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способностей, самостоятельности,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инициативности, помогает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утвердиться в чувстве уверенности в себе, 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значит,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всестороннему гармоничному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развитию личности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2400" dirty="0" smtClean="0"/>
              <a:t>Наталья Валентиновна </a:t>
            </a:r>
            <a:r>
              <a:rPr lang="ru-RU" sz="2400" dirty="0" err="1"/>
              <a:t>Нищева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3" y="0"/>
            <a:ext cx="9144000" cy="68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357301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• Кукольная мебель: стол, стулья, диванчик, </a:t>
            </a:r>
            <a:r>
              <a:rPr lang="ru-RU" dirty="0" smtClean="0">
                <a:solidFill>
                  <a:schemeClr val="bg1"/>
                </a:solidFill>
              </a:rPr>
              <a:t>шкаф, посуда.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• Атрибуты для ряженья </a:t>
            </a:r>
            <a:r>
              <a:rPr lang="ru-RU" dirty="0" smtClean="0">
                <a:solidFill>
                  <a:schemeClr val="bg1"/>
                </a:solidFill>
              </a:rPr>
              <a:t>(фартуки, косынки, сумочки)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• Предметы – </a:t>
            </a:r>
            <a:r>
              <a:rPr lang="ru-RU" dirty="0" smtClean="0">
                <a:solidFill>
                  <a:schemeClr val="bg1"/>
                </a:solidFill>
              </a:rPr>
              <a:t>заместители(овощи, фрукты, хлебобулочные изделия)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• Атрибуты для игр «Дочки-матери», «Детский сад»,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«Магазин», «Больница», «Аптека», «Парикмахерская»,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Лёха\Desktop\IMG_2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9" y="198305"/>
            <a:ext cx="4179095" cy="31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Лёха\Desktop\IMG_2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16" y="198305"/>
            <a:ext cx="4156135" cy="31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ёха\Desktop\речевая среда2\207___11\IMG_4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9" y="3573015"/>
            <a:ext cx="4185761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ocuments\баба\фото 2017-2018 уч. год\спорт\200___04\IMG_35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6093"/>
          <a:stretch/>
        </p:blipFill>
        <p:spPr bwMode="auto">
          <a:xfrm rot="16200000">
            <a:off x="-315807" y="4093396"/>
            <a:ext cx="3436718" cy="1911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баба\фото 2017-2018 уч. год\спорт\199___03\IMG_3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837" y="86250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находится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оборудование 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атрибуты для проведения динамических пауз, утренней гимнастики,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подвижных игр. Игры и упражнения способствуют правильному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формированию опорно-двигательной системы, развивают равновесие 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координацию движений.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Documents\баба\фото 2017-2018 уч. год\спорт\199___03\IMG_3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668193" y="2802077"/>
            <a:ext cx="2996043" cy="224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баба\фото 2017-2018 уч. год\спорт\199___03\IMG_35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27" y="4365104"/>
            <a:ext cx="3203154" cy="2402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ocuments\баба\фото 2017-2018 уч. год\спорт\199___03\IMG_35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16" y="4653136"/>
            <a:ext cx="2819112" cy="2114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99" y="158775"/>
            <a:ext cx="62443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клуб «</a:t>
            </a:r>
            <a:r>
              <a:rPr lang="ru-RU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Здоровячок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4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4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массажные дорожки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балансиры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массажные мячи разных размеров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альбомы «Зимние виды спорта»,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«Летние виды спорта»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кегли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нетрадиционный спортивный инвентарь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картотека дыхательной гимнастики,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физкультминуток,  подвижных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разучивании которых , дети пополняют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словарный запас, обогащают речь, вырабатывается дикция, развивается память, речь.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ocuments\баба\фото 2017-2018 уч. год\спорт\199___03\IMG_3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\баба\фото 2017-2018 уч. год\спорт\199___03\IMG_3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8" y="2060848"/>
            <a:ext cx="3251568" cy="243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\баба\фото 2017-2018 уч. год\спорт\199___03\IMG_3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51712"/>
            <a:ext cx="3022263" cy="2266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ocuments\баба\фото 2017-2018 уч. год\фото детей лето\SDC19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86399"/>
            <a:ext cx="3196428" cy="2397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ocuments\баба\фото 2017-2018 уч. год\фото детей лето\SDC19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" y="4475957"/>
            <a:ext cx="2856602" cy="214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4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73268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умеренной активности, в котором представлены разные виды 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конструкторов. Наши воспитанники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самостоятельно,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реализации своих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замыслов,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используют схемы и модели построек, мелкие игрушки для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обыгрывания. Мобильность данного центра позволяет детям разворачивать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  игры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его пределами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., зарождая ситуации общения,  речевого диалога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ёха\Desktop\IMG_3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6" y="188639"/>
            <a:ext cx="4320482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ёха\Desktop\Г.А\IMG_3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35" y="3429001"/>
            <a:ext cx="4703506" cy="3527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ёха\Desktop\Г.А\IMG_3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1" y="3645024"/>
            <a:ext cx="4137115" cy="310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8639"/>
            <a:ext cx="47405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6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0" y="-292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83671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центре ИЗО-деятельности находится материал и оборудование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художественно-творческой деятельности: рисования, лепки 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аппликации (бумага, картон, трафареты, краски, кисти, клей, карандаши,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салфетки, ножницы, раскраски, глина, пластилин, дидактические игры и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 п.), обводки, штриховки, схемы оригами.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624" y="116632"/>
            <a:ext cx="49618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ИЗО-деятельности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575" y="5733256"/>
            <a:ext cx="8947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вначале выполняют работы, а затем о них рассказывают. При этом развивается связная речь, фантазия, воображение. Работа в этом уголке способствует развитию мелкой моторики, развивает речевое творчество детей.</a:t>
            </a:r>
          </a:p>
        </p:txBody>
      </p:sp>
      <p:pic>
        <p:nvPicPr>
          <p:cNvPr id="8" name="Picture 4" descr="C:\Users\Лёха\Desktop\207___11\IMG_4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3035"/>
            <a:ext cx="2426255" cy="3555999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ёха\Desktop\ноябрь выставка рисунков\IMG_4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10" y="3699034"/>
            <a:ext cx="2514816" cy="1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ёха\Desktop\ноябрь выставка рисунков\IMG_4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5" y="3699034"/>
            <a:ext cx="2514816" cy="1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баба\фото 2016-17уч.год дет.сад\занятие ФОТО старш.Богатыри\SDC175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699034"/>
            <a:ext cx="2514816" cy="1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7667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предметно-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развивающая среда построена с учетом развития всех речевых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параметров и является эмоционально-комфортной и насыщенной разнообразным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развивающим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оборудованием и материалами и служит для разностороннего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личности дошкольника, в соответствии с возрастными особенностями.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489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0710" y="2967335"/>
            <a:ext cx="688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соответствии с ФГОС развивающая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предметно-пространственная среда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должна строиться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учётом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принципа интеграции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образовательных областей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 соответствии с возрастными возможностями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индивидуальными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особенностями воспитанников.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ocuments\баба\фото 2016-17уч.год дет.сад\sdc17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94428"/>
            <a:ext cx="6048672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Одной из ведущих задач, которую решают дошкольные образовательные учреждения, является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речевое развитие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богаче и правильнее у ребенка речь,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взрослыми, тем активнее осуществляется его психическое развитие. Поэтому необходимо заботиться о своевременном формировании речи детей, о ее чистоте и правильности.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3" descr="C:\Users\Лёха\Desktop\IMG_1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29966"/>
            <a:ext cx="537637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71" y="14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сё пространство нашей группы организованно в виде различных «центров», каждый из которых направлен на пополнение и активизацию словаря; на формирование правильного звукопроизношения; на развитие связной речи; на умение правильно выражать свои мысли.</a:t>
            </a: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Пространство и оборудование группы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безопасно 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комфортно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материалы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доступны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детям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соответствуют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программы и возрастным возможностям детей.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Лёха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31" y="2608285"/>
            <a:ext cx="2601755" cy="41449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Лёха\Desktop\207___11\IMG_4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54969"/>
            <a:ext cx="2218539" cy="3251564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625507" y="1754969"/>
            <a:ext cx="221701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ИЗО - деятельности</a:t>
            </a:r>
            <a:endParaRPr lang="ru-RU" sz="1400" b="1" dirty="0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962681" y="2715062"/>
            <a:ext cx="1145315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книги</a:t>
            </a:r>
            <a:endParaRPr lang="ru-RU" sz="1400" b="1" dirty="0"/>
          </a:p>
        </p:txBody>
      </p:sp>
      <p:pic>
        <p:nvPicPr>
          <p:cNvPr id="17" name="Рисунок 16" descr="C:\Users\Лёха\Desktop\Г.А\IMG_32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80743"/>
            <a:ext cx="3312368" cy="2133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535996" y="6335713"/>
            <a:ext cx="119802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театра</a:t>
            </a:r>
            <a:endParaRPr lang="ru-RU" sz="1400" b="1" dirty="0"/>
          </a:p>
        </p:txBody>
      </p:sp>
      <p:pic>
        <p:nvPicPr>
          <p:cNvPr id="14" name="Рисунок 13" descr="C:\Users\Лёха\Desktop\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1728"/>
            <a:ext cx="2511771" cy="3461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907704" y="1912188"/>
            <a:ext cx="1711174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Центр «</a:t>
            </a:r>
            <a:r>
              <a:rPr lang="ru-RU" sz="1400" b="1" dirty="0" err="1" smtClean="0"/>
              <a:t>Речевичок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252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Изображение 2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057276"/>
            <a:ext cx="3168650" cy="23717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811588" y="971550"/>
            <a:ext cx="1811337" cy="3063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/>
              <a:t>Центр безопасности</a:t>
            </a:r>
          </a:p>
        </p:txBody>
      </p:sp>
      <p:pic>
        <p:nvPicPr>
          <p:cNvPr id="12" name="Picture 3" descr="SDC128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0413" y="747713"/>
            <a:ext cx="3124200" cy="239395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3" name="Picture 17" descr="SDC191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2763" y="4178300"/>
            <a:ext cx="3317875" cy="25320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5" name="Рисунок 6" descr="F:\фото 2014-2015 дет сад\отчет по лексической теме наша родина\SDC123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4221163"/>
            <a:ext cx="3167062" cy="25320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11288" y="6529388"/>
            <a:ext cx="3132137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/>
              <a:t>Центр патриотического воспитания</a:t>
            </a:r>
          </a:p>
        </p:txBody>
      </p:sp>
      <p:pic>
        <p:nvPicPr>
          <p:cNvPr id="18" name="Рисунок 17" descr="C:\Users\Лёха\Desktop\Г.А\IMG_32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64610"/>
            <a:ext cx="1864221" cy="2956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39863" y="6522052"/>
            <a:ext cx="3132137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Центр патриотического воспитания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792500" y="5890696"/>
            <a:ext cx="2890921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занимательной математики</a:t>
            </a:r>
            <a:endParaRPr lang="ru-RU" sz="1400" b="1" dirty="0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6606146" y="3510520"/>
            <a:ext cx="2414187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Центр </a:t>
            </a:r>
            <a:r>
              <a:rPr lang="ru-RU" sz="1400" b="1" dirty="0" smtClean="0"/>
              <a:t>сюжетно-ролевых игр</a:t>
            </a:r>
            <a:endParaRPr lang="ru-RU" sz="1400" b="1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7732713" y="3141663"/>
            <a:ext cx="0" cy="363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13" idx="0"/>
          </p:cNvCxnSpPr>
          <p:nvPr/>
        </p:nvCxnSpPr>
        <p:spPr>
          <a:xfrm>
            <a:off x="7251700" y="3816907"/>
            <a:ext cx="1" cy="361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84368" y="2728246"/>
            <a:ext cx="102627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</a:t>
            </a:r>
            <a:r>
              <a:rPr lang="ru-RU" sz="1400" b="1" dirty="0" smtClean="0">
                <a:solidFill>
                  <a:schemeClr val="bg1"/>
                </a:solidFill>
              </a:rPr>
              <a:t>ольница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1695" y="6271911"/>
            <a:ext cx="924761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Моряки</a:t>
            </a:r>
            <a:endParaRPr lang="ru-RU" sz="1400" b="1" dirty="0"/>
          </a:p>
        </p:txBody>
      </p:sp>
      <p:pic>
        <p:nvPicPr>
          <p:cNvPr id="25" name="Picture 2" descr="C:\Users\User\Desktop\106___11\IMG_33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736" y="977373"/>
            <a:ext cx="3286365" cy="239270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/>
        </p:spPr>
      </p:pic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411288" y="3664408"/>
            <a:ext cx="2049462" cy="5222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экологии и</a:t>
            </a:r>
          </a:p>
          <a:p>
            <a:pPr algn="ctr"/>
            <a:r>
              <a:rPr lang="ru-RU" sz="1400" b="1" dirty="0"/>
              <a:t> экспериментирования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792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Речевичок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пособия на развитие фонематического слуха и восприятия; развитие дыхания; артикуляционной моторики; правильного звукопроизношения; обогащение словаря; звукового анализа и синтеза слогов и слов.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Documents\баба\фото 2017-2018 уч. год\спорт\IMG_3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42" y="1196752"/>
            <a:ext cx="2496919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C:\Users\Лёха\Desktop\207___11\IMG_40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92" y="1415470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 descr="C:\Users\Лёха\Desktop\207___11\IMG_40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04" y="1196752"/>
            <a:ext cx="2720941" cy="179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:\Users\Лёха\Desktop\slide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9" y="3212976"/>
            <a:ext cx="2496919" cy="1657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Documents\баба\фото 2017-2018 уч. год\спорт\200___04\IMG_355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1" y="5017772"/>
            <a:ext cx="2453637" cy="1840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Documents\баба\физическое воспитание\нетрадиционное оборудование\iп п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00" y="3439664"/>
            <a:ext cx="2063800" cy="3221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 descr="D:\Documents\баба\физическое воспитание\нетрадиционное оборудование\1462790_sultanchiki-svoimi-rukam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07" y="3073446"/>
            <a:ext cx="2660238" cy="168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Documents\баба\фото 2016-17уч.год дет.сад\194___09\IMG_311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41" y="4852873"/>
            <a:ext cx="2653522" cy="1889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9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4"/>
            <a:ext cx="9144000" cy="6858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Лёха\Desktop\Г.А\IMG_3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2130"/>
            <a:ext cx="3501119" cy="262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  и игровые упражнения,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пособствующие расширению кругозора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" name="Рисунок 4" descr="C:\Users\Лёха\Desktop\Г.А\IMG_32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70" y="4134680"/>
            <a:ext cx="3425006" cy="261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Лёха\Desktop\Г.А\IMG_3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20470"/>
            <a:ext cx="3480610" cy="261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Лёха\Desktop\Г.А\IMG_3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9185"/>
            <a:ext cx="3500544" cy="262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8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ptbackground.net/background/Palm-Powerpoint-ppt-background-for-Powerpoint-Tem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213215"/>
            <a:ext cx="8533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Предметные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сюжетные картинки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лексическим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темам, направленные на активизацию словаря, на  составление рассказов по плану.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Лёха\Desktop\Г.А\IMG_3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9" y="1055357"/>
            <a:ext cx="3725818" cy="279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Лёха\Desktop\Г.А\IMG_3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61726"/>
            <a:ext cx="3780928" cy="2787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C:\Users\Лёха\Desktop\Г.А\IMG_32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9" y="4005064"/>
            <a:ext cx="3783193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C:\Users\Лёха\Desktop\Г.А\IMG_328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83" y="4005064"/>
            <a:ext cx="3748501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9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807</Words>
  <Application>Microsoft Office PowerPoint</Application>
  <PresentationFormat>Экран (4:3)</PresentationFormat>
  <Paragraphs>85</Paragraphs>
  <Slides>26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Лёха</dc:creator>
  <cp:lastModifiedBy>Админ</cp:lastModifiedBy>
  <cp:revision>94</cp:revision>
  <dcterms:created xsi:type="dcterms:W3CDTF">2017-11-17T12:13:14Z</dcterms:created>
  <dcterms:modified xsi:type="dcterms:W3CDTF">2018-01-17T04:17:30Z</dcterms:modified>
</cp:coreProperties>
</file>